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85" r:id="rId2"/>
    <p:sldId id="265" r:id="rId3"/>
    <p:sldId id="274" r:id="rId4"/>
    <p:sldId id="275" r:id="rId5"/>
    <p:sldId id="276" r:id="rId6"/>
    <p:sldId id="292" r:id="rId7"/>
    <p:sldId id="281" r:id="rId8"/>
    <p:sldId id="282" r:id="rId9"/>
    <p:sldId id="283" r:id="rId10"/>
    <p:sldId id="279" r:id="rId11"/>
    <p:sldId id="284" r:id="rId12"/>
    <p:sldId id="280" r:id="rId13"/>
    <p:sldId id="287" r:id="rId14"/>
    <p:sldId id="288" r:id="rId15"/>
    <p:sldId id="289" r:id="rId16"/>
    <p:sldId id="290" r:id="rId17"/>
    <p:sldId id="291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8\Chapter_8.wav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2514600"/>
            <a:ext cx="70866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	Rm³ \</a:t>
            </a:r>
            <a:r>
              <a:rPr lang="en-US" sz="3200" b="1" dirty="0" err="1">
                <a:latin typeface="ML-Aathira" pitchFamily="82" charset="0"/>
              </a:rPr>
              <a:t>n§sf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ln¨Xpt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mse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n§fpw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ckv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cw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\ln¡phn³ </a:t>
            </a:r>
            <a:r>
              <a:rPr lang="en-US" sz="3200" b="1" dirty="0" err="1">
                <a:latin typeface="ML-Aathira" pitchFamily="82" charset="0"/>
              </a:rPr>
              <a:t>F¶v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AcpÄsNbvX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IÀ¯mth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A§p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l¯nsâ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Iev</a:t>
            </a:r>
            <a:r>
              <a:rPr lang="en-US" sz="3200" b="1" dirty="0">
                <a:latin typeface="ML-Aathira" pitchFamily="82" charset="0"/>
              </a:rPr>
              <a:t>]\ A\</a:t>
            </a:r>
            <a:r>
              <a:rPr lang="en-US" sz="3200" b="1" dirty="0" err="1">
                <a:latin typeface="ML-Aathira" pitchFamily="82" charset="0"/>
              </a:rPr>
              <a:t>pkcn¨p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sIm­p</a:t>
            </a:r>
            <a:r>
              <a:rPr lang="en-US" sz="3200" b="1" dirty="0">
                <a:latin typeface="ML-Aathira" pitchFamily="82" charset="0"/>
              </a:rPr>
              <a:t> Pohn¡phm³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klmbn¡Wta</a:t>
            </a:r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7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9812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81000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9"/>
          <p:cNvSpPr txBox="1"/>
          <p:nvPr/>
        </p:nvSpPr>
        <p:spPr>
          <a:xfrm>
            <a:off x="2743200" y="715863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Aánbnse¶t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mse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B </a:t>
            </a:r>
            <a:r>
              <a:rPr lang="en-US" sz="2200" b="1" dirty="0" err="1">
                <a:latin typeface="ML-Aathira" pitchFamily="82" charset="0"/>
              </a:rPr>
              <a:t>Kncntate</a:t>
            </a:r>
            <a:r>
              <a:rPr lang="en-US" sz="2200" b="1" dirty="0">
                <a:latin typeface="ML-Aathira" pitchFamily="82" charset="0"/>
              </a:rPr>
              <a:t> \</a:t>
            </a:r>
            <a:r>
              <a:rPr lang="en-US" sz="2200" b="1" dirty="0" err="1">
                <a:latin typeface="ML-Aathira" pitchFamily="82" charset="0"/>
              </a:rPr>
              <a:t>n¶p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]¯p{]</a:t>
            </a:r>
            <a:r>
              <a:rPr lang="en-US" sz="2200" b="1" dirty="0" err="1">
                <a:latin typeface="ML-Aathira" pitchFamily="82" charset="0"/>
              </a:rPr>
              <a:t>amWaS§pw</a:t>
            </a:r>
            <a:r>
              <a:rPr lang="en-US" sz="2200" b="1" dirty="0">
                <a:latin typeface="ML-Aathira" pitchFamily="82" charset="0"/>
              </a:rPr>
              <a:t> ^</a:t>
            </a:r>
            <a:r>
              <a:rPr lang="en-US" sz="2200" b="1" dirty="0" err="1">
                <a:latin typeface="ML-Aathira" pitchFamily="82" charset="0"/>
              </a:rPr>
              <a:t>eIw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mÀ¯eanXn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mbv</a:t>
            </a:r>
            <a:r>
              <a:rPr lang="en-US" sz="2200" b="1" dirty="0">
                <a:latin typeface="ML-Aathira" pitchFamily="82" charset="0"/>
              </a:rPr>
              <a:t> \</a:t>
            </a:r>
            <a:r>
              <a:rPr lang="en-US" sz="2200" b="1" dirty="0" err="1">
                <a:latin typeface="ML-Aathira" pitchFamily="82" charset="0"/>
              </a:rPr>
              <a:t>Âin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tamiIc§fnte´o</a:t>
            </a:r>
            <a:r>
              <a:rPr lang="en-US" sz="2200" b="1" dirty="0">
                <a:latin typeface="ML-Aathira" pitchFamily="82" charset="0"/>
              </a:rPr>
              <a:t> ^</a:t>
            </a:r>
            <a:r>
              <a:rPr lang="en-US" sz="2200" b="1" dirty="0" err="1">
                <a:latin typeface="ML-Aathira" pitchFamily="82" charset="0"/>
              </a:rPr>
              <a:t>eIw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aebpsS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Iotgh¶p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Iev</a:t>
            </a:r>
            <a:r>
              <a:rPr lang="en-US" sz="2200" b="1" dirty="0">
                <a:latin typeface="ML-Aathira" pitchFamily="82" charset="0"/>
              </a:rPr>
              <a:t>]\</a:t>
            </a:r>
            <a:r>
              <a:rPr lang="en-US" sz="2200" b="1" dirty="0" err="1">
                <a:latin typeface="ML-Aathira" pitchFamily="82" charset="0"/>
              </a:rPr>
              <a:t>sbÃmw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hnhcn¡pIbmbv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tIÄ¡pIbmbn</a:t>
            </a:r>
            <a:r>
              <a:rPr lang="en-US" sz="2200" b="1" dirty="0">
                <a:latin typeface="ML-Aathira" pitchFamily="82" charset="0"/>
              </a:rPr>
              <a:t> P\§Ä</a:t>
            </a:r>
          </a:p>
          <a:p>
            <a:r>
              <a:rPr lang="en-US" sz="2200" b="1" dirty="0" err="1">
                <a:latin typeface="ML-Aathira" pitchFamily="82" charset="0"/>
              </a:rPr>
              <a:t>k</a:t>
            </a:r>
            <a:r>
              <a:rPr lang="en-US" sz="2200" b="1" dirty="0" err="1">
                <a:latin typeface="ML-Aathira" pitchFamily="82" charset="0"/>
              </a:rPr>
              <a:t>t´mjt¯mSnt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kÂP</a:t>
            </a:r>
            <a:r>
              <a:rPr lang="en-US" sz="2200" b="1" dirty="0">
                <a:latin typeface="ML-Aathira" pitchFamily="82" charset="0"/>
              </a:rPr>
              <a:t>\am</a:t>
            </a:r>
          </a:p>
          <a:p>
            <a:r>
              <a:rPr lang="en-US" sz="2200" b="1" dirty="0">
                <a:latin typeface="ML-Aathira" pitchFamily="82" charset="0"/>
              </a:rPr>
              <a:t>^</a:t>
            </a:r>
            <a:r>
              <a:rPr lang="en-US" sz="2200" b="1" dirty="0" err="1">
                <a:latin typeface="ML-Aathira" pitchFamily="82" charset="0"/>
              </a:rPr>
              <a:t>eIw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ssIs¡mÅpIbmbv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\nXyapS</a:t>
            </a:r>
            <a:r>
              <a:rPr lang="en-US" sz="2200" b="1" dirty="0">
                <a:latin typeface="ML-Aathira" pitchFamily="82" charset="0"/>
              </a:rPr>
              <a:t>¼Sn </a:t>
            </a:r>
            <a:r>
              <a:rPr lang="en-US" sz="2200" b="1" dirty="0" err="1">
                <a:latin typeface="ML-Aathira" pitchFamily="82" charset="0"/>
              </a:rPr>
              <a:t>sNbvXp</a:t>
            </a:r>
            <a:r>
              <a:rPr lang="en-US" sz="2200" b="1" dirty="0">
                <a:latin typeface="ML-Aathira" pitchFamily="82" charset="0"/>
              </a:rPr>
              <a:t> t]</a:t>
            </a:r>
            <a:r>
              <a:rPr lang="en-US" sz="2200" b="1" dirty="0" err="1">
                <a:latin typeface="ML-Aathira" pitchFamily="82" charset="0"/>
              </a:rPr>
              <a:t>mssebv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>
                <a:latin typeface="ML-Aathira" pitchFamily="82" charset="0"/>
              </a:rPr>
              <a:t>_</a:t>
            </a:r>
            <a:r>
              <a:rPr lang="en-US" sz="2200" b="1" dirty="0" err="1">
                <a:latin typeface="ML-Aathira" pitchFamily="82" charset="0"/>
              </a:rPr>
              <a:t>enbÀ¸n¨p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tami</a:t>
            </a:r>
            <a:r>
              <a:rPr lang="en-US" sz="2200" b="1" dirty="0">
                <a:latin typeface="ML-Aathira" pitchFamily="82" charset="0"/>
              </a:rPr>
              <a:t>....................................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209800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ko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mbvaebnÂ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Cd§nh¶v</a:t>
            </a:r>
            <a:r>
              <a:rPr lang="en-US" sz="3200" b="1" dirty="0">
                <a:latin typeface="ML-Aathira" pitchFamily="82" charset="0"/>
              </a:rPr>
              <a:t> C{</a:t>
            </a:r>
            <a:r>
              <a:rPr lang="en-US" sz="3200" b="1" dirty="0" err="1">
                <a:latin typeface="ML-Aathira" pitchFamily="82" charset="0"/>
              </a:rPr>
              <a:t>kmtbepambv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DS¼Sn </a:t>
            </a:r>
            <a:r>
              <a:rPr lang="en-US" sz="3200" b="1" dirty="0" err="1">
                <a:latin typeface="ML-Aathira" pitchFamily="82" charset="0"/>
              </a:rPr>
              <a:t>sNbvX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hnhcn¨p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dbpI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600200"/>
            <a:ext cx="8686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"Fs¶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Fsâ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Iev</a:t>
            </a:r>
            <a:r>
              <a:rPr lang="en-US" sz="3200" b="1" dirty="0">
                <a:latin typeface="ML-Aathira" pitchFamily="82" charset="0"/>
              </a:rPr>
              <a:t>]\IÄ ]</a:t>
            </a:r>
            <a:r>
              <a:rPr lang="en-US" sz="3200" b="1" dirty="0" err="1">
                <a:latin typeface="ML-Aathira" pitchFamily="82" charset="0"/>
              </a:rPr>
              <a:t>men¡pIbpw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sN¿p¶htcmSv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Bbncambncw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XeapdIÄhsc</a:t>
            </a:r>
            <a:r>
              <a:rPr lang="en-US" sz="3200" b="1" dirty="0">
                <a:latin typeface="ML-Aathira" pitchFamily="82" charset="0"/>
              </a:rPr>
              <a:t> Rm³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IcpWImWn¡pw</a:t>
            </a:r>
            <a:r>
              <a:rPr lang="en-US" sz="3200" b="1" dirty="0">
                <a:latin typeface="ML-Aathira" pitchFamily="82" charset="0"/>
              </a:rPr>
              <a:t>'.</a:t>
            </a:r>
          </a:p>
          <a:p>
            <a:pPr algn="r"/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pd¸mSv</a:t>
            </a:r>
            <a:r>
              <a:rPr lang="en-US" sz="2800" b="1" dirty="0">
                <a:latin typeface="ML-Aathira" pitchFamily="82" charset="0"/>
              </a:rPr>
              <a:t>  20:6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9812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ssZhIev</a:t>
            </a:r>
            <a:r>
              <a:rPr lang="en-US" sz="3200" b="1" dirty="0">
                <a:latin typeface="ML-Aathira" pitchFamily="82" charset="0"/>
              </a:rPr>
              <a:t>]\IÄ ]</a:t>
            </a:r>
            <a:r>
              <a:rPr lang="en-US" sz="3200" b="1" dirty="0" err="1">
                <a:latin typeface="ML-Aathira" pitchFamily="82" charset="0"/>
              </a:rPr>
              <a:t>men¨p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ssZh¯nsâ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kz´w</a:t>
            </a:r>
            <a:r>
              <a:rPr lang="en-US" sz="3200" b="1" dirty="0">
                <a:latin typeface="ML-Aathira" pitchFamily="82" charset="0"/>
              </a:rPr>
              <a:t> P\</a:t>
            </a:r>
            <a:r>
              <a:rPr lang="en-US" sz="3200" b="1" dirty="0" err="1">
                <a:latin typeface="ML-Aathira" pitchFamily="82" charset="0"/>
              </a:rPr>
              <a:t>ambn</a:t>
            </a:r>
            <a:r>
              <a:rPr lang="en-US" sz="3200" b="1" dirty="0">
                <a:latin typeface="ML-Aathira" pitchFamily="82" charset="0"/>
              </a:rPr>
              <a:t> ¯</a:t>
            </a:r>
            <a:r>
              <a:rPr lang="en-US" sz="3200" b="1" dirty="0" err="1">
                <a:latin typeface="ML-Aathira" pitchFamily="82" charset="0"/>
              </a:rPr>
              <a:t>oÀ</a:t>
            </a:r>
            <a:r>
              <a:rPr lang="en-US" sz="3200" b="1" dirty="0">
                <a:latin typeface="ML-Aathira" pitchFamily="82" charset="0"/>
              </a:rPr>
              <a:t>¶ C{</a:t>
            </a:r>
            <a:r>
              <a:rPr lang="en-US" sz="3200" b="1" dirty="0" err="1">
                <a:latin typeface="ML-Aathira" pitchFamily="82" charset="0"/>
              </a:rPr>
              <a:t>kmtbÂP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s¯t¸mse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sv-SE" sz="3200" b="1" dirty="0">
                <a:latin typeface="ML-Aathira" pitchFamily="82" charset="0"/>
              </a:rPr>
              <a:t>ssZhIev]\IÄ ]men¨v AhnSps¯ </a:t>
            </a:r>
          </a:p>
          <a:p>
            <a:pPr algn="ctr"/>
            <a:r>
              <a:rPr lang="sv-SE" sz="3200" b="1" dirty="0">
                <a:latin typeface="ML-Aathira" pitchFamily="82" charset="0"/>
              </a:rPr>
              <a:t>kz´w </a:t>
            </a:r>
            <a:r>
              <a:rPr lang="en-US" sz="3200" b="1" dirty="0" err="1">
                <a:latin typeface="ML-Aathira" pitchFamily="82" charset="0"/>
              </a:rPr>
              <a:t>aI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mbn</a:t>
            </a:r>
            <a:r>
              <a:rPr lang="en-US" sz="3200" b="1" dirty="0">
                <a:latin typeface="ML-Aathira" pitchFamily="82" charset="0"/>
              </a:rPr>
              <a:t>/</a:t>
            </a:r>
            <a:r>
              <a:rPr lang="en-US" sz="3200" b="1" dirty="0" err="1">
                <a:latin typeface="ML-Aathira" pitchFamily="82" charset="0"/>
              </a:rPr>
              <a:t>aIfmbn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tamihgn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ssZhP</a:t>
            </a:r>
            <a:r>
              <a:rPr lang="en-US" sz="3000" b="1" dirty="0">
                <a:latin typeface="ML-Aathira" pitchFamily="82" charset="0"/>
              </a:rPr>
              <a:t>\¯n\p  				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 \</a:t>
            </a:r>
            <a:r>
              <a:rPr lang="en-US" sz="3000" b="1" dirty="0" err="1">
                <a:latin typeface="ML-Aathira" pitchFamily="82" charset="0"/>
              </a:rPr>
              <a:t>evIn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l¯nsâ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pXnb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 \</a:t>
            </a:r>
            <a:r>
              <a:rPr lang="en-US" sz="3000" b="1" dirty="0" err="1">
                <a:latin typeface="ML-Aathira" pitchFamily="82" charset="0"/>
              </a:rPr>
              <a:t>evIn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ssZhP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ssZhIev</a:t>
            </a:r>
            <a:r>
              <a:rPr lang="en-US" sz="3000" b="1" dirty="0">
                <a:latin typeface="ML-Aathira" pitchFamily="82" charset="0"/>
              </a:rPr>
              <a:t>]\IÄ 				A\pkcn¡m³ ISs¸«</a:t>
            </a:r>
            <a:r>
              <a:rPr lang="en-US" sz="3000" b="1" dirty="0" err="1">
                <a:latin typeface="ML-Aathira" pitchFamily="82" charset="0"/>
              </a:rPr>
              <a:t>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 			\mw </a:t>
            </a:r>
            <a:r>
              <a:rPr lang="en-US" sz="3000" b="1" dirty="0" err="1">
                <a:latin typeface="ML-Aathira" pitchFamily="82" charset="0"/>
              </a:rPr>
              <a:t>Ft¸mgpw</a:t>
            </a:r>
            <a:r>
              <a:rPr lang="en-US" sz="3000" b="1" dirty="0">
                <a:latin typeface="ML-Aathira" pitchFamily="82" charset="0"/>
              </a:rPr>
              <a:t> ]men¡m³ 					</a:t>
            </a:r>
            <a:r>
              <a:rPr lang="en-US" sz="3000" b="1" dirty="0" err="1">
                <a:latin typeface="ML-Aathira" pitchFamily="82" charset="0"/>
              </a:rPr>
              <a:t>DÕmlnt¡­hcmWv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ssZhIev</a:t>
            </a:r>
            <a:r>
              <a:rPr lang="en-US" sz="3000" b="1" dirty="0">
                <a:latin typeface="ML-Aathira" pitchFamily="82" charset="0"/>
              </a:rPr>
              <a:t>]\IÄ ]</a:t>
            </a:r>
            <a:r>
              <a:rPr lang="en-US" sz="3000" b="1" dirty="0" err="1">
                <a:latin typeface="ML-Aathira" pitchFamily="82" charset="0"/>
              </a:rPr>
              <a:t>men¨v</a:t>
            </a:r>
            <a:r>
              <a:rPr lang="en-US" sz="3000" b="1">
                <a:latin typeface="ML-Aathira" pitchFamily="82" charset="0"/>
              </a:rPr>
              <a:t>  </a:t>
            </a:r>
            <a:r>
              <a:rPr lang="en-US" sz="3000" b="1" dirty="0">
                <a:latin typeface="ML-Aathira" pitchFamily="82" charset="0"/>
              </a:rPr>
              <a:t>Rm³ 	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]p{X\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/ ]p{</a:t>
            </a:r>
            <a:r>
              <a:rPr lang="en-US" sz="3000" b="1" dirty="0" err="1">
                <a:latin typeface="ML-Aathira" pitchFamily="82" charset="0"/>
              </a:rPr>
              <a:t>Xnbmbn</a:t>
            </a:r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hapter 8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524000" y="2590800"/>
            <a:ext cx="6166594" cy="4191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81200" y="1500426"/>
            <a:ext cx="5232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ko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mbv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 DS-¼Sn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8</a:t>
            </a:r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772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	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ko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mbv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ae-bnÂ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tamisb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hnfn¨v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 C{]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Imcw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: </a:t>
            </a:r>
          </a:p>
          <a:p>
            <a:pPr algn="just">
              <a:buNone/>
            </a:pP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just"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		"\o t]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C{km-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tbÂ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P\-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t¯mSp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]d-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bpI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;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hm¡p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tIÄ¡pIbpw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DS-¼Sn ]men-¡p-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sNbvXmÂ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P\-§-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fnepwh¨v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n¡v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-s¸«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kz´w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P\-am-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-¡pw'.</a:t>
            </a:r>
          </a:p>
          <a:p>
            <a:pPr algn="just">
              <a:buNone/>
            </a:pP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	P\w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]n-¨-X-\p-k-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-¨p-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sIm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-Å-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sa¶p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Ah-cp-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ambn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DS-¼Sn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Dd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-¸n-¨p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-P-\-¯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hnip-²o-I-cWw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IÀ¯mhp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tami-tbmSp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dªp</a:t>
            </a:r>
            <a:r>
              <a:rPr lang="en-US" sz="3000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"\o P\-¯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ASp-t¯bv¡p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C¶pw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msfbpw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ip²o-I-cn-¡p-I.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X§-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hkv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{X-§Ä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Ae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-¡-s«. 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aq¶mw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X¿m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-dm-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Ww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Fs´-¶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aq¶mw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P\w apgp-h³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Im¬sI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ko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mbv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ae-bnÂ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Cd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-§n-h-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'.</a:t>
            </a:r>
          </a:p>
        </p:txBody>
      </p:sp>
      <p:pic>
        <p:nvPicPr>
          <p:cNvPr id="8" name="Picture 2" descr="C:\Users\poulose\Desktop\coven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405554"/>
            <a:ext cx="4876800" cy="337624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ko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mbv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ae-bnÂ</a:t>
            </a:r>
            <a:endParaRPr lang="en-US" sz="4000" b="1" dirty="0">
              <a:solidFill>
                <a:srgbClr val="002060"/>
              </a:solidFill>
              <a:latin typeface="ML-Aathira" pitchFamily="82" charset="0"/>
            </a:endParaRPr>
          </a:p>
        </p:txBody>
      </p:sp>
      <p:pic>
        <p:nvPicPr>
          <p:cNvPr id="5" name="Picture 2" descr="C:\Users\poulose\Desktop\senai coven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915246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371600"/>
            <a:ext cx="8610600" cy="419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-I-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fnÂ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Cd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-§n-h-¶-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t¸mÄ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C{km-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tbÂP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\w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t]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-¨p-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-d-¨p.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ssZhs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¯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ImWm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\pw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kzcw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tIÄ¡m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\pw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`b-s¸-«p.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tami-tbmSp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dªp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: "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\o Xs¶ R§-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tfmSp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kwkm-cn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-¨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mÂ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aXn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. R§Ä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tI«psIm-Åmw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R§-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tfmSp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kwkm-cn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-¡m-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Xn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cn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-¡-s«'.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tami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-I-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fnte¡p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dn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-s¨-¶p.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Aán-bnÂ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Cd§n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-h¶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tami-tbmSv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kwkm-cn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-¨p.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3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55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]¯p-{]-am-W-§Ä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Rm</a:t>
            </a:r>
            <a:r>
              <a:rPr lang="en-US" sz="2800" dirty="0">
                <a:latin typeface="ML-Aathira" pitchFamily="82" charset="0"/>
              </a:rPr>
              <a:t>\</a:t>
            </a:r>
            <a:r>
              <a:rPr lang="en-US" sz="2800" dirty="0" err="1">
                <a:latin typeface="ML-Aathira" pitchFamily="82" charset="0"/>
              </a:rPr>
              <a:t>mWv</a:t>
            </a:r>
            <a:r>
              <a:rPr lang="en-US" sz="2800" dirty="0">
                <a:latin typeface="ML-Aathira" pitchFamily="82" charset="0"/>
              </a:rPr>
              <a:t> \</a:t>
            </a:r>
            <a:r>
              <a:rPr lang="en-US" sz="2800" dirty="0" err="1">
                <a:latin typeface="ML-Aathira" pitchFamily="82" charset="0"/>
              </a:rPr>
              <a:t>nsâ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ssZh-amb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IÀ¯m-hv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Rm</a:t>
            </a:r>
            <a:r>
              <a:rPr lang="en-US" sz="2800" dirty="0">
                <a:latin typeface="ML-Aathira" pitchFamily="82" charset="0"/>
              </a:rPr>
              <a:t>\-</a:t>
            </a:r>
            <a:r>
              <a:rPr lang="en-US" sz="2800" dirty="0" err="1">
                <a:latin typeface="ML-Aathira" pitchFamily="82" charset="0"/>
              </a:rPr>
              <a:t>ÃmsX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thsd</a:t>
            </a:r>
            <a:r>
              <a:rPr lang="en-US" sz="2800" dirty="0">
                <a:latin typeface="ML-Aathira" pitchFamily="82" charset="0"/>
              </a:rPr>
              <a:t> tZh³amÀ \n\-¡p-­m-I-cp-Xv.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ML-Aathira" pitchFamily="82" charset="0"/>
              </a:rPr>
              <a:t>\</a:t>
            </a:r>
            <a:r>
              <a:rPr lang="en-US" sz="2800" dirty="0" err="1">
                <a:latin typeface="ML-Aathira" pitchFamily="82" charset="0"/>
              </a:rPr>
              <a:t>nsâ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ssZh-amb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IÀ¯m-hnsâ</a:t>
            </a:r>
            <a:r>
              <a:rPr lang="en-US" sz="2800" dirty="0">
                <a:latin typeface="ML-Aathira" pitchFamily="82" charset="0"/>
              </a:rPr>
              <a:t> \maw </a:t>
            </a:r>
            <a:r>
              <a:rPr lang="en-US" sz="2800" dirty="0" err="1">
                <a:latin typeface="ML-Aathira" pitchFamily="82" charset="0"/>
              </a:rPr>
              <a:t>hrYm</a:t>
            </a:r>
            <a:r>
              <a:rPr lang="en-US" sz="2800" dirty="0">
                <a:latin typeface="ML-Aathira" pitchFamily="82" charset="0"/>
              </a:rPr>
              <a:t> D]-</a:t>
            </a:r>
            <a:r>
              <a:rPr lang="en-US" sz="2800" dirty="0" err="1">
                <a:latin typeface="ML-Aathira" pitchFamily="82" charset="0"/>
              </a:rPr>
              <a:t>tbm-Kn</a:t>
            </a:r>
            <a:r>
              <a:rPr lang="en-US" sz="2800" dirty="0">
                <a:latin typeface="ML-Aathira" pitchFamily="82" charset="0"/>
              </a:rPr>
              <a:t>-¡-cp-Xv.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km_¯v</a:t>
            </a:r>
            <a:r>
              <a:rPr lang="en-US" sz="2800" dirty="0">
                <a:latin typeface="ML-Aathira" pitchFamily="82" charset="0"/>
              </a:rPr>
              <a:t> hnip-²- Zn\-</a:t>
            </a:r>
            <a:r>
              <a:rPr lang="en-US" sz="2800" dirty="0" err="1">
                <a:latin typeface="ML-Aathira" pitchFamily="82" charset="0"/>
              </a:rPr>
              <a:t>ambn</a:t>
            </a:r>
            <a:r>
              <a:rPr lang="en-US" sz="2800" dirty="0">
                <a:latin typeface="ML-Aathira" pitchFamily="82" charset="0"/>
              </a:rPr>
              <a:t> BN-</a:t>
            </a:r>
            <a:r>
              <a:rPr lang="en-US" sz="2800" dirty="0" err="1">
                <a:latin typeface="ML-Aathira" pitchFamily="82" charset="0"/>
              </a:rPr>
              <a:t>cn</a:t>
            </a:r>
            <a:r>
              <a:rPr lang="en-US" sz="2800" dirty="0">
                <a:latin typeface="ML-Aathira" pitchFamily="82" charset="0"/>
              </a:rPr>
              <a:t>-¡</a:t>
            </a:r>
            <a:r>
              <a:rPr lang="en-US" sz="2800" dirty="0" err="1">
                <a:latin typeface="ML-Aathira" pitchFamily="82" charset="0"/>
              </a:rPr>
              <a:t>Ww</a:t>
            </a:r>
            <a:endParaRPr lang="en-US" sz="2800" dirty="0"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amXm</a:t>
            </a:r>
            <a:r>
              <a:rPr lang="en-US" sz="2800" dirty="0">
                <a:latin typeface="ML-Aathira" pitchFamily="82" charset="0"/>
              </a:rPr>
              <a:t>-</a:t>
            </a:r>
            <a:r>
              <a:rPr lang="en-US" sz="2800" dirty="0" err="1">
                <a:latin typeface="ML-Aathira" pitchFamily="82" charset="0"/>
              </a:rPr>
              <a:t>hn</a:t>
            </a:r>
            <a:r>
              <a:rPr lang="en-US" sz="2800" dirty="0">
                <a:latin typeface="ML-Aathira" pitchFamily="82" charset="0"/>
              </a:rPr>
              <a:t>-s\</a:t>
            </a:r>
            <a:r>
              <a:rPr lang="en-US" sz="2800" dirty="0" err="1">
                <a:latin typeface="ML-Aathira" pitchFamily="82" charset="0"/>
              </a:rPr>
              <a:t>bpw</a:t>
            </a:r>
            <a:r>
              <a:rPr lang="en-US" sz="2800" dirty="0">
                <a:latin typeface="ML-Aathira" pitchFamily="82" charset="0"/>
              </a:rPr>
              <a:t> ]</a:t>
            </a:r>
            <a:r>
              <a:rPr lang="en-US" sz="2800" dirty="0" err="1">
                <a:latin typeface="ML-Aathira" pitchFamily="82" charset="0"/>
              </a:rPr>
              <a:t>nXm</a:t>
            </a:r>
            <a:r>
              <a:rPr lang="en-US" sz="2800" dirty="0">
                <a:latin typeface="ML-Aathira" pitchFamily="82" charset="0"/>
              </a:rPr>
              <a:t>-</a:t>
            </a:r>
            <a:r>
              <a:rPr lang="en-US" sz="2800" dirty="0" err="1">
                <a:latin typeface="ML-Aathira" pitchFamily="82" charset="0"/>
              </a:rPr>
              <a:t>hn</a:t>
            </a:r>
            <a:r>
              <a:rPr lang="en-US" sz="2800" dirty="0">
                <a:latin typeface="ML-Aathira" pitchFamily="82" charset="0"/>
              </a:rPr>
              <a:t>-s\</a:t>
            </a:r>
            <a:r>
              <a:rPr lang="en-US" sz="2800" dirty="0" err="1">
                <a:latin typeface="ML-Aathira" pitchFamily="82" charset="0"/>
              </a:rPr>
              <a:t>bpw</a:t>
            </a:r>
            <a:r>
              <a:rPr lang="en-US" sz="2800" dirty="0">
                <a:latin typeface="ML-Aathira" pitchFamily="82" charset="0"/>
              </a:rPr>
              <a:t> _</a:t>
            </a:r>
            <a:r>
              <a:rPr lang="en-US" sz="2800" dirty="0" err="1">
                <a:latin typeface="ML-Aathira" pitchFamily="82" charset="0"/>
              </a:rPr>
              <a:t>lp</a:t>
            </a:r>
            <a:r>
              <a:rPr lang="en-US" sz="2800" dirty="0">
                <a:latin typeface="ML-Aathira" pitchFamily="82" charset="0"/>
              </a:rPr>
              <a:t>-am-\n-¡</a:t>
            </a:r>
            <a:r>
              <a:rPr lang="en-US" sz="2800" dirty="0" err="1">
                <a:latin typeface="ML-Aathira" pitchFamily="82" charset="0"/>
              </a:rPr>
              <a:t>pI</a:t>
            </a:r>
            <a:r>
              <a:rPr lang="en-US" sz="2800" dirty="0">
                <a:latin typeface="ML-Aathira" pitchFamily="8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sImÃ-cpXv</a:t>
            </a:r>
            <a:endParaRPr lang="en-US" sz="2800" dirty="0"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hy`n-Nmcw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sN</a:t>
            </a:r>
            <a:r>
              <a:rPr lang="en-US" sz="2800" dirty="0">
                <a:latin typeface="ML-Aathira" pitchFamily="82" charset="0"/>
              </a:rPr>
              <a:t>¿-</a:t>
            </a:r>
            <a:r>
              <a:rPr lang="en-US" sz="2800" dirty="0" err="1">
                <a:latin typeface="ML-Aathira" pitchFamily="82" charset="0"/>
              </a:rPr>
              <a:t>cpXv</a:t>
            </a:r>
            <a:endParaRPr lang="en-US" sz="2800" dirty="0"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tamjvSn</a:t>
            </a:r>
            <a:r>
              <a:rPr lang="en-US" sz="2800" dirty="0">
                <a:latin typeface="ML-Aathira" pitchFamily="82" charset="0"/>
              </a:rPr>
              <a:t>-¡-</a:t>
            </a:r>
            <a:r>
              <a:rPr lang="en-US" sz="2800" dirty="0" err="1">
                <a:latin typeface="ML-Aathira" pitchFamily="82" charset="0"/>
              </a:rPr>
              <a:t>cpXv</a:t>
            </a:r>
            <a:endParaRPr lang="en-US" sz="2800" dirty="0"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AbÂ</a:t>
            </a:r>
            <a:r>
              <a:rPr lang="en-US" sz="2800" dirty="0">
                <a:latin typeface="ML-Aathira" pitchFamily="82" charset="0"/>
              </a:rPr>
              <a:t>-¡m-c-s\-</a:t>
            </a:r>
            <a:r>
              <a:rPr lang="en-US" sz="2800" dirty="0" err="1">
                <a:latin typeface="ML-Aathira" pitchFamily="82" charset="0"/>
              </a:rPr>
              <a:t>Xn-cmbn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hymP-km£yw</a:t>
            </a:r>
            <a:r>
              <a:rPr lang="en-US" sz="2800" dirty="0">
                <a:latin typeface="ML-Aathira" pitchFamily="82" charset="0"/>
              </a:rPr>
              <a:t> \ÂI-</a:t>
            </a:r>
            <a:r>
              <a:rPr lang="en-US" sz="2800" dirty="0" err="1">
                <a:latin typeface="ML-Aathira" pitchFamily="82" charset="0"/>
              </a:rPr>
              <a:t>cpXv</a:t>
            </a:r>
            <a:endParaRPr lang="en-US" sz="2800" dirty="0"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AbÂ¡m-csâ</a:t>
            </a:r>
            <a:r>
              <a:rPr lang="en-US" sz="2800" dirty="0">
                <a:latin typeface="ML-Aathira" pitchFamily="82" charset="0"/>
              </a:rPr>
              <a:t> `h\w </a:t>
            </a:r>
            <a:r>
              <a:rPr lang="en-US" sz="2800" dirty="0" err="1">
                <a:latin typeface="ML-Aathira" pitchFamily="82" charset="0"/>
              </a:rPr>
              <a:t>tamln</a:t>
            </a:r>
            <a:r>
              <a:rPr lang="en-US" sz="2800" dirty="0">
                <a:latin typeface="ML-Aathira" pitchFamily="82" charset="0"/>
              </a:rPr>
              <a:t>-¡-cp-Xv;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ML-Aathira" pitchFamily="82" charset="0"/>
              </a:rPr>
              <a:t>AbÂ¡m-csâ</a:t>
            </a:r>
            <a:r>
              <a:rPr lang="en-US" sz="2800" dirty="0">
                <a:latin typeface="ML-Aathira" pitchFamily="82" charset="0"/>
              </a:rPr>
              <a:t> `</a:t>
            </a:r>
            <a:r>
              <a:rPr lang="en-US" sz="2800" dirty="0" err="1">
                <a:latin typeface="ML-Aathira" pitchFamily="82" charset="0"/>
              </a:rPr>
              <a:t>mcy-sb-tbm</a:t>
            </a:r>
            <a:r>
              <a:rPr lang="en-US" sz="2800" dirty="0">
                <a:latin typeface="ML-Aathira" pitchFamily="82" charset="0"/>
              </a:rPr>
              <a:t>, </a:t>
            </a:r>
            <a:r>
              <a:rPr lang="en-US" sz="2800" dirty="0" err="1">
                <a:latin typeface="ML-Aathira" pitchFamily="82" charset="0"/>
              </a:rPr>
              <a:t>Zmk</a:t>
            </a:r>
            <a:r>
              <a:rPr lang="en-US" sz="2800" dirty="0">
                <a:latin typeface="ML-Aathira" pitchFamily="82" charset="0"/>
              </a:rPr>
              <a:t>-s\-</a:t>
            </a:r>
            <a:r>
              <a:rPr lang="en-US" sz="2800" dirty="0" err="1">
                <a:latin typeface="ML-Aathira" pitchFamily="82" charset="0"/>
              </a:rPr>
              <a:t>tbm</a:t>
            </a:r>
            <a:r>
              <a:rPr lang="en-US" sz="2800" dirty="0">
                <a:latin typeface="ML-Aathira" pitchFamily="82" charset="0"/>
              </a:rPr>
              <a:t>, </a:t>
            </a:r>
            <a:r>
              <a:rPr lang="en-US" sz="2800" dirty="0" err="1">
                <a:latin typeface="ML-Aathira" pitchFamily="82" charset="0"/>
              </a:rPr>
              <a:t>Zmkn-sb-tbm</a:t>
            </a:r>
            <a:r>
              <a:rPr lang="en-US" sz="2800" dirty="0">
                <a:latin typeface="ML-Aathira" pitchFamily="82" charset="0"/>
              </a:rPr>
              <a:t>, </a:t>
            </a:r>
            <a:r>
              <a:rPr lang="en-US" sz="2800" dirty="0" err="1">
                <a:latin typeface="ML-Aathira" pitchFamily="82" charset="0"/>
              </a:rPr>
              <a:t>Imf</a:t>
            </a:r>
            <a:r>
              <a:rPr lang="en-US" sz="2800" dirty="0">
                <a:latin typeface="ML-Aathira" pitchFamily="82" charset="0"/>
              </a:rPr>
              <a:t>-I-</a:t>
            </a:r>
            <a:r>
              <a:rPr lang="en-US" sz="2800" dirty="0" err="1">
                <a:latin typeface="ML-Aathira" pitchFamily="82" charset="0"/>
              </a:rPr>
              <a:t>sf</a:t>
            </a:r>
            <a:r>
              <a:rPr lang="en-US" sz="2800" dirty="0">
                <a:latin typeface="ML-Aathira" pitchFamily="82" charset="0"/>
              </a:rPr>
              <a:t>-</a:t>
            </a:r>
            <a:r>
              <a:rPr lang="en-US" sz="2800" dirty="0" err="1">
                <a:latin typeface="ML-Aathira" pitchFamily="82" charset="0"/>
              </a:rPr>
              <a:t>tbm</a:t>
            </a:r>
            <a:r>
              <a:rPr lang="en-US" sz="2800" dirty="0">
                <a:latin typeface="ML-Aathira" pitchFamily="82" charset="0"/>
              </a:rPr>
              <a:t>, </a:t>
            </a:r>
            <a:r>
              <a:rPr lang="en-US" sz="2800" dirty="0" err="1">
                <a:latin typeface="ML-Aathira" pitchFamily="82" charset="0"/>
              </a:rPr>
              <a:t>Igp</a:t>
            </a:r>
            <a:r>
              <a:rPr lang="en-US" sz="2800" dirty="0">
                <a:latin typeface="ML-Aathira" pitchFamily="82" charset="0"/>
              </a:rPr>
              <a:t>-X-</a:t>
            </a:r>
            <a:r>
              <a:rPr lang="en-US" sz="2800" dirty="0" err="1">
                <a:latin typeface="ML-Aathira" pitchFamily="82" charset="0"/>
              </a:rPr>
              <a:t>sbtbm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Ahsâ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asä</a:t>
            </a:r>
            <a:r>
              <a:rPr lang="en-US" sz="2800" dirty="0">
                <a:latin typeface="ML-Aathira" pitchFamily="82" charset="0"/>
              </a:rPr>
              <a:t>-s´-¦n-</a:t>
            </a:r>
            <a:r>
              <a:rPr lang="en-US" sz="2800" dirty="0" err="1">
                <a:latin typeface="ML-Aathira" pitchFamily="82" charset="0"/>
              </a:rPr>
              <a:t>eptam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tamln</a:t>
            </a:r>
            <a:r>
              <a:rPr lang="en-US" sz="2800" dirty="0">
                <a:latin typeface="ML-Aathira" pitchFamily="82" charset="0"/>
              </a:rPr>
              <a:t>-¡-cp-Xv. (]p-d-¸m-</a:t>
            </a:r>
            <a:r>
              <a:rPr lang="en-US" sz="2800" dirty="0" err="1">
                <a:latin typeface="ML-Aathira" pitchFamily="82" charset="0"/>
              </a:rPr>
              <a:t>Sv</a:t>
            </a:r>
            <a:r>
              <a:rPr lang="en-US" sz="2800" dirty="0">
                <a:latin typeface="ML-Aathira" pitchFamily="82" charset="0"/>
              </a:rPr>
              <a:t> 20:1-.17)</a:t>
            </a:r>
          </a:p>
        </p:txBody>
      </p:sp>
      <p:pic>
        <p:nvPicPr>
          <p:cNvPr id="4" name="Picture 3" descr="C:\Users\poulose\Desktop\mt coven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514600"/>
            <a:ext cx="1828800" cy="2362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78486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]-\-IÄ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ÂIp¶p</a:t>
            </a:r>
            <a:r>
              <a:rPr lang="en-US" sz="3000" dirty="0">
                <a:latin typeface="ML-Aathira" pitchFamily="82" charset="0"/>
              </a:rPr>
              <a:t>	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err="1">
                <a:latin typeface="ML-Aathira" pitchFamily="82" charset="0"/>
              </a:rPr>
              <a:t>IÀ¯mhp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tami-tbmSp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Acp</a:t>
            </a:r>
            <a:r>
              <a:rPr lang="en-US" sz="3000" dirty="0">
                <a:latin typeface="ML-Aathira" pitchFamily="82" charset="0"/>
              </a:rPr>
              <a:t>-fn-</a:t>
            </a:r>
            <a:r>
              <a:rPr lang="en-US" sz="3000" dirty="0" err="1">
                <a:latin typeface="ML-Aathira" pitchFamily="82" charset="0"/>
              </a:rPr>
              <a:t>sNbvXp</a:t>
            </a:r>
            <a:r>
              <a:rPr lang="en-US" sz="3000" dirty="0">
                <a:latin typeface="ML-Aathira" pitchFamily="82" charset="0"/>
              </a:rPr>
              <a:t>: "</a:t>
            </a:r>
            <a:r>
              <a:rPr lang="en-US" sz="3000" b="1" dirty="0" err="1">
                <a:latin typeface="ML-Aathira" pitchFamily="82" charset="0"/>
              </a:rPr>
              <a:t>ae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ap</a:t>
            </a:r>
            <a:r>
              <a:rPr lang="en-US" sz="3000" b="1" dirty="0">
                <a:latin typeface="ML-Aathira" pitchFamily="82" charset="0"/>
              </a:rPr>
              <a:t>-I-</a:t>
            </a:r>
            <a:r>
              <a:rPr lang="en-US" sz="3000" b="1" dirty="0" err="1">
                <a:latin typeface="ML-Aathira" pitchFamily="82" charset="0"/>
              </a:rPr>
              <a:t>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kao</a:t>
            </a:r>
            <a:r>
              <a:rPr lang="en-US" sz="3000" b="1" dirty="0">
                <a:latin typeface="ML-Aathira" pitchFamily="82" charset="0"/>
              </a:rPr>
              <a:t>-]-</a:t>
            </a:r>
            <a:r>
              <a:rPr lang="en-US" sz="3000" b="1" dirty="0" err="1">
                <a:latin typeface="ML-Aathira" pitchFamily="82" charset="0"/>
              </a:rPr>
              <a:t>t¯bv¡p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Ib-dn-h¶p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Im¯p</a:t>
            </a:r>
            <a:r>
              <a:rPr lang="en-US" sz="3000" b="1" dirty="0">
                <a:latin typeface="ML-Aathira" pitchFamily="82" charset="0"/>
              </a:rPr>
              <a:t>-\</a:t>
            </a:r>
            <a:r>
              <a:rPr lang="en-US" sz="3000" b="1" dirty="0" err="1">
                <a:latin typeface="ML-Aathira" pitchFamily="82" charset="0"/>
              </a:rPr>
              <a:t>nÂ¡p</a:t>
            </a:r>
            <a:r>
              <a:rPr lang="en-US" sz="3000" b="1" dirty="0">
                <a:latin typeface="ML-Aathira" pitchFamily="82" charset="0"/>
              </a:rPr>
              <a:t>-I. Rm³ \</a:t>
            </a:r>
            <a:r>
              <a:rPr lang="en-US" sz="3000" b="1" dirty="0" err="1">
                <a:latin typeface="ML-Aathira" pitchFamily="82" charset="0"/>
              </a:rPr>
              <a:t>nb</a:t>
            </a:r>
            <a:r>
              <a:rPr lang="en-US" sz="3000" b="1" dirty="0">
                <a:latin typeface="ML-Aathira" pitchFamily="82" charset="0"/>
              </a:rPr>
              <a:t>-a-§</a:t>
            </a:r>
            <a:r>
              <a:rPr lang="en-US" sz="3000" b="1" dirty="0" err="1">
                <a:latin typeface="ML-Aathira" pitchFamily="82" charset="0"/>
              </a:rPr>
              <a:t>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]-\-</a:t>
            </a:r>
            <a:r>
              <a:rPr lang="en-US" sz="3000" b="1" dirty="0" err="1">
                <a:latin typeface="ML-Aathira" pitchFamily="82" charset="0"/>
              </a:rPr>
              <a:t>Ifpw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Fgp-Xnb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]-e-I-IÄ \n\-¡p-X-</a:t>
            </a:r>
            <a:r>
              <a:rPr lang="en-US" sz="3000" b="1" dirty="0" err="1">
                <a:latin typeface="ML-Aathira" pitchFamily="82" charset="0"/>
              </a:rPr>
              <a:t>cmw</a:t>
            </a:r>
            <a:r>
              <a:rPr lang="en-US" sz="3000" b="1" dirty="0">
                <a:latin typeface="ML-Aathira" pitchFamily="82" charset="0"/>
              </a:rPr>
              <a:t>. \o Ah P\s¯ ]</a:t>
            </a:r>
            <a:r>
              <a:rPr lang="en-US" sz="3000" b="1" dirty="0" err="1">
                <a:latin typeface="ML-Aathira" pitchFamily="82" charset="0"/>
              </a:rPr>
              <a:t>Tn</a:t>
            </a:r>
            <a:r>
              <a:rPr lang="en-US" sz="3000" b="1" dirty="0">
                <a:latin typeface="ML-Aathira" pitchFamily="82" charset="0"/>
              </a:rPr>
              <a:t>-¸n-¡-</a:t>
            </a:r>
            <a:r>
              <a:rPr lang="en-US" sz="3000" b="1" dirty="0" err="1">
                <a:latin typeface="ML-Aathira" pitchFamily="82" charset="0"/>
              </a:rPr>
              <a:t>Ww</a:t>
            </a:r>
            <a:r>
              <a:rPr lang="en-US" sz="3000" b="1" dirty="0">
                <a:latin typeface="ML-Aathira" pitchFamily="82" charset="0"/>
              </a:rPr>
              <a:t>'.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hncÂsIm­v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Fgp-Xnb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]e-I-I-</a:t>
            </a:r>
            <a:r>
              <a:rPr lang="en-US" sz="3000" dirty="0" err="1">
                <a:latin typeface="ML-Aathira" pitchFamily="82" charset="0"/>
              </a:rPr>
              <a:t>fmWp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tamibv¡p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ÂIn</a:t>
            </a:r>
            <a:r>
              <a:rPr lang="en-US" sz="3000" dirty="0">
                <a:latin typeface="ML-Aathira" pitchFamily="82" charset="0"/>
              </a:rPr>
              <a:t>-b-Xv.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latin typeface="ML-Aathira" pitchFamily="82" charset="0"/>
              </a:rPr>
              <a:t>AhbpsS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Ccphi</a:t>
            </a:r>
            <a:r>
              <a:rPr lang="en-US" sz="3000" dirty="0">
                <a:latin typeface="ML-Aathira" pitchFamily="82" charset="0"/>
              </a:rPr>
              <a:t>-§-</a:t>
            </a:r>
            <a:r>
              <a:rPr lang="en-US" sz="3000" dirty="0" err="1">
                <a:latin typeface="ML-Aathira" pitchFamily="82" charset="0"/>
              </a:rPr>
              <a:t>fnepw</a:t>
            </a: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Fgp</a:t>
            </a:r>
            <a:r>
              <a:rPr lang="en-US" sz="3000" dirty="0">
                <a:latin typeface="ML-Aathira" pitchFamily="82" charset="0"/>
              </a:rPr>
              <a:t>-¯p-­m-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-cp-¶p.</a:t>
            </a:r>
          </a:p>
        </p:txBody>
      </p:sp>
      <p:pic>
        <p:nvPicPr>
          <p:cNvPr id="5" name="Picture 2" descr="C:\Users\poulose\Desktop\moses in sen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0"/>
            <a:ext cx="3200400" cy="22098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609600"/>
            <a:ext cx="82296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ML-Aathira" pitchFamily="82" charset="0"/>
              </a:rPr>
              <a:t> DS-¼Sn Dd-¸n-¡p¶p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-¯n\p _en-</a:t>
            </a:r>
            <a:r>
              <a:rPr lang="en-US" sz="3000" dirty="0" err="1">
                <a:latin typeface="ML-Aathira" pitchFamily="82" charset="0"/>
              </a:rPr>
              <a:t>bÀ¸n</a:t>
            </a:r>
            <a:r>
              <a:rPr lang="en-US" sz="3000" dirty="0">
                <a:latin typeface="ML-Aathira" pitchFamily="82" charset="0"/>
              </a:rPr>
              <a:t>-¨p. _en-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càw-sIm­v</a:t>
            </a:r>
            <a:r>
              <a:rPr lang="en-US" sz="3000" dirty="0">
                <a:latin typeface="ML-Aathira" pitchFamily="82" charset="0"/>
              </a:rPr>
              <a:t> DS-¼Sn </a:t>
            </a:r>
            <a:r>
              <a:rPr lang="en-US" sz="3000" dirty="0" err="1">
                <a:latin typeface="ML-Aathira" pitchFamily="82" charset="0"/>
              </a:rPr>
              <a:t>Dd</a:t>
            </a:r>
            <a:r>
              <a:rPr lang="en-US" sz="3000" dirty="0">
                <a:latin typeface="ML-Aathira" pitchFamily="82" charset="0"/>
              </a:rPr>
              <a:t>-¸n-¡p-</a:t>
            </a:r>
            <a:r>
              <a:rPr lang="en-US" sz="3000" dirty="0" err="1">
                <a:latin typeface="ML-Aathira" pitchFamily="82" charset="0"/>
              </a:rPr>
              <a:t>Ibpw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sNbvXp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kvt</a:t>
            </a:r>
            <a:r>
              <a:rPr lang="en-US" sz="3000" dirty="0">
                <a:latin typeface="ML-Aathira" pitchFamily="82" charset="0"/>
              </a:rPr>
              <a:t>\l-</a:t>
            </a:r>
            <a:r>
              <a:rPr lang="en-US" sz="3000" dirty="0" err="1">
                <a:latin typeface="ML-Aathira" pitchFamily="82" charset="0"/>
              </a:rPr>
              <a:t>apÅ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nXmhp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a¡Ä¡p</a:t>
            </a:r>
            <a:r>
              <a:rPr lang="en-US" sz="3000" dirty="0">
                <a:latin typeface="ML-Aathira" pitchFamily="82" charset="0"/>
              </a:rPr>
              <a:t> {i²m-]</a:t>
            </a:r>
            <a:r>
              <a:rPr lang="en-US" sz="3000" dirty="0" err="1">
                <a:latin typeface="ML-Aathira" pitchFamily="82" charset="0"/>
              </a:rPr>
              <a:t>qÀÆw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ÂInb</a:t>
            </a:r>
            <a:r>
              <a:rPr lang="en-US" sz="3000" dirty="0">
                <a:latin typeface="ML-Aathira" pitchFamily="82" charset="0"/>
              </a:rPr>
              <a:t> k½m\-</a:t>
            </a:r>
            <a:r>
              <a:rPr lang="en-US" sz="3000" dirty="0" err="1">
                <a:latin typeface="ML-Aathira" pitchFamily="82" charset="0"/>
              </a:rPr>
              <a:t>amWp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{]am-W-§Ä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.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just"/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pXnb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DS-¼-Snbpw 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pXnb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]-\-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Ifpw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000" dirty="0">
                <a:latin typeface="ML-Aathira" pitchFamily="82" charset="0"/>
              </a:rPr>
              <a:t>	k` </a:t>
            </a:r>
            <a:r>
              <a:rPr lang="en-US" sz="3000" dirty="0" err="1">
                <a:latin typeface="ML-Aathira" pitchFamily="82" charset="0"/>
              </a:rPr>
              <a:t>cq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wsIm­Xp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pXn</a:t>
            </a:r>
            <a:r>
              <a:rPr lang="en-US" sz="3000" dirty="0">
                <a:latin typeface="ML-Aathira" pitchFamily="82" charset="0"/>
              </a:rPr>
              <a:t>-b DS-¼-Sn-bn-eq-sS-bm-Wv.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]p{X-\</a:t>
            </a:r>
            <a:r>
              <a:rPr lang="en-US" sz="3000" dirty="0" err="1">
                <a:latin typeface="ML-Aathira" pitchFamily="82" charset="0"/>
              </a:rPr>
              <a:t>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Cutim-bn-eqsSbmWv</a:t>
            </a:r>
            <a:r>
              <a:rPr lang="en-US" sz="3000" dirty="0">
                <a:latin typeface="ML-Aathira" pitchFamily="82" charset="0"/>
              </a:rPr>
              <a:t> Cu DS-¼Sn </a:t>
            </a:r>
            <a:r>
              <a:rPr lang="en-US" sz="3000" dirty="0" err="1">
                <a:latin typeface="ML-Aathira" pitchFamily="82" charset="0"/>
              </a:rPr>
              <a:t>Dd</a:t>
            </a:r>
            <a:r>
              <a:rPr lang="en-US" sz="3000" dirty="0">
                <a:latin typeface="ML-Aathira" pitchFamily="82" charset="0"/>
              </a:rPr>
              <a:t>-¸n-¡-s¸-«-Xv. </a:t>
            </a:r>
            <a:r>
              <a:rPr lang="en-US" sz="3000" dirty="0" err="1">
                <a:latin typeface="ML-Aathira" pitchFamily="82" charset="0"/>
              </a:rPr>
              <a:t>Ahn-Sp¶p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ÂInb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pXnb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]\ </a:t>
            </a:r>
            <a:r>
              <a:rPr lang="en-US" sz="3000" dirty="0" err="1">
                <a:latin typeface="ML-Aathira" pitchFamily="82" charset="0"/>
              </a:rPr>
              <a:t>CXmWv</a:t>
            </a:r>
            <a:r>
              <a:rPr lang="en-US" sz="3000" dirty="0">
                <a:latin typeface="ML-Aathira" pitchFamily="82" charset="0"/>
              </a:rPr>
              <a:t>: }Rm³ \</a:t>
            </a:r>
            <a:r>
              <a:rPr lang="en-US" sz="3000" dirty="0" err="1">
                <a:latin typeface="ML-Aathira" pitchFamily="82" charset="0"/>
              </a:rPr>
              <a:t>n§sf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kvt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ln</a:t>
            </a:r>
            <a:r>
              <a:rPr lang="en-US" sz="3000" dirty="0">
                <a:latin typeface="ML-Aathira" pitchFamily="82" charset="0"/>
              </a:rPr>
              <a:t>-¨-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-t]</a:t>
            </a:r>
            <a:r>
              <a:rPr lang="en-US" sz="3000" dirty="0" err="1">
                <a:latin typeface="ML-Aathira" pitchFamily="82" charset="0"/>
              </a:rPr>
              <a:t>mse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n§fpw</a:t>
            </a:r>
            <a:r>
              <a:rPr lang="en-US" sz="3000" dirty="0">
                <a:latin typeface="ML-Aathira" pitchFamily="82" charset="0"/>
              </a:rPr>
              <a:t> ]c-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cw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kvt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ln</a:t>
            </a:r>
            <a:r>
              <a:rPr lang="en-US" sz="3000" dirty="0">
                <a:latin typeface="ML-Aathira" pitchFamily="82" charset="0"/>
              </a:rPr>
              <a:t>-¡p-hn³. \</a:t>
            </a:r>
            <a:r>
              <a:rPr lang="en-US" sz="3000" dirty="0" err="1">
                <a:latin typeface="ML-Aathira" pitchFamily="82" charset="0"/>
              </a:rPr>
              <a:t>n§Ä¡p</a:t>
            </a:r>
            <a:r>
              <a:rPr lang="en-US" sz="3000" dirty="0">
                <a:latin typeface="ML-Aathira" pitchFamily="82" charset="0"/>
              </a:rPr>
              <a:t> ]c-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cw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kvt</a:t>
            </a:r>
            <a:r>
              <a:rPr lang="en-US" sz="3000" dirty="0">
                <a:latin typeface="ML-Aathira" pitchFamily="82" charset="0"/>
              </a:rPr>
              <a:t>\l-</a:t>
            </a:r>
            <a:r>
              <a:rPr lang="en-US" sz="3000" dirty="0" err="1">
                <a:latin typeface="ML-Aathira" pitchFamily="82" charset="0"/>
              </a:rPr>
              <a:t>ap</a:t>
            </a:r>
            <a:r>
              <a:rPr lang="en-US" sz="3000" dirty="0">
                <a:latin typeface="ML-Aathira" pitchFamily="82" charset="0"/>
              </a:rPr>
              <a:t>-s­-¦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n§Ä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Fsâ</a:t>
            </a:r>
            <a:r>
              <a:rPr lang="en-US" sz="3000" dirty="0">
                <a:latin typeface="ML-Aathira" pitchFamily="82" charset="0"/>
              </a:rPr>
              <a:t> injy³am-cm-sW¶v </a:t>
            </a:r>
            <a:r>
              <a:rPr lang="en-US" sz="3000" dirty="0" err="1">
                <a:latin typeface="ML-Aathira" pitchFamily="82" charset="0"/>
              </a:rPr>
              <a:t>AXp-aqew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FÃm-hcpw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Adn-bpw</a:t>
            </a:r>
            <a:r>
              <a:rPr lang="en-US" sz="3000" dirty="0">
                <a:latin typeface="ML-Aathira" pitchFamily="82" charset="0"/>
              </a:rPr>
              <a:t>. (tbm-l13:34.35)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321</Words>
  <Application>Microsoft Office PowerPoint</Application>
  <PresentationFormat>On-screen Show (4:3)</PresentationFormat>
  <Paragraphs>75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205</cp:revision>
  <dcterms:created xsi:type="dcterms:W3CDTF">2012-01-18T04:19:31Z</dcterms:created>
  <dcterms:modified xsi:type="dcterms:W3CDTF">2013-10-31T03:58:28Z</dcterms:modified>
</cp:coreProperties>
</file>